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70" r:id="rId12"/>
    <p:sldId id="269" r:id="rId13"/>
    <p:sldId id="290" r:id="rId14"/>
    <p:sldId id="264" r:id="rId15"/>
    <p:sldId id="265" r:id="rId16"/>
    <p:sldId id="286" r:id="rId17"/>
    <p:sldId id="267" r:id="rId18"/>
    <p:sldId id="271" r:id="rId19"/>
    <p:sldId id="278" r:id="rId20"/>
    <p:sldId id="289" r:id="rId21"/>
    <p:sldId id="272" r:id="rId22"/>
    <p:sldId id="274" r:id="rId23"/>
    <p:sldId id="275" r:id="rId24"/>
    <p:sldId id="276" r:id="rId25"/>
    <p:sldId id="273" r:id="rId26"/>
    <p:sldId id="280" r:id="rId27"/>
    <p:sldId id="282" r:id="rId28"/>
    <p:sldId id="281" r:id="rId29"/>
    <p:sldId id="279" r:id="rId30"/>
    <p:sldId id="285" r:id="rId31"/>
    <p:sldId id="284" r:id="rId32"/>
    <p:sldId id="283" r:id="rId33"/>
    <p:sldId id="288" r:id="rId34"/>
    <p:sldId id="27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1DC33-D3F4-4DCC-876B-C9940759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049A-AAAF-4356-A5F2-F3542396A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EE3E-C72E-4B28-803C-12C5BC51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49924-3934-41AB-A0FB-8F7C5A5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73E0C-CEEB-4CED-A7BF-2700D105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46A8-A536-49AE-8783-36694C32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DB191-57B2-46E2-B455-F0434ADEA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166E-66B8-41D6-B3A5-4F37477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FBE02-67BF-4FDC-9A9F-4449B0C9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CDB13-6D56-4F7E-AB6D-0B6AA55E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271FC-470C-4DCA-B421-B37FC5CCC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A80C7B-8955-43D5-85A5-39EEB7E2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1BA15-8A32-4E11-9B51-62F38F34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0AB8C-AC27-4EA0-9D03-91E4E62D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3F1-3793-4AD3-8A80-0CF0A91F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56B9-02C6-4E39-A130-952BC0C5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EDE6-5ABA-4540-B743-08F8C08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31CDC-B9D0-43BE-A832-74322C40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C6D7-84EF-4778-B409-2A0C086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A439F-AFD3-4565-A8D2-87E3E861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9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2D97-D48F-47F6-B265-E776F5D5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751B9-7A6A-4238-9186-FE7DC28A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78C9A-FE2E-4734-8E10-76234D8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AEC3-AE33-46E6-BF50-1ED10E5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5AB27-D703-45BC-847D-789AF515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3080B-4B01-4FF6-A9A6-5773BC8C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BE1B4-3C2D-4051-B270-A1D6A5A2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03649-75C0-4F2B-A8E7-DE74E346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0F642-D01B-408B-8C77-7DB61B76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B4585-A13F-4E8B-B9BD-598F0DDB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133E-BF28-46EC-AC53-E965E442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BAC89-0C25-4214-B08A-797E00C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B5E62-C0FF-4BB4-8803-B2FC346C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CEEE-B8FC-417A-82DD-83F9C6F86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74A7F3-210C-4AF1-BE6C-0AE67DE35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AC5D61-0132-44B1-946D-8C00D93F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5D0FD-824F-4D0A-ACB7-A9BA8C9C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3F39B-B1A4-46D8-89D9-8FFC8DBE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F0F34-D0A1-4B9E-AB92-B2406E5A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5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2A578-95EC-4104-A874-9E069185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D89B50-971C-4C2D-BC81-3515E99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7A329-6AD3-4C7A-A8E0-8605BD2B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E0260-0839-41BD-ABA0-9627664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1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F87E9-32AC-4A5C-9E76-F2EFAB3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3040AD-03B2-47EA-B714-57BE7CC9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1B322-B241-42AB-9804-8F21A64E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76B9-A105-474E-88E2-AC917DA1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8B66C-1716-4A07-AB19-22E09171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008BD-D0BF-4860-8D7D-28793C458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B2387-5AC2-4AAD-A4EB-2572CE1A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CC21-821D-4F65-856F-CB641D8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9CA0C-ED11-4655-95AE-DF2966A0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F944-2ECC-4D86-99DE-A9616A59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C1B488-3F7E-4069-99B0-14457B5F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2199E-BB00-4661-AA78-58BFF022F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A4CA8-A6D2-4251-A5E3-E9A6F820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AFFAF-AAC6-465F-B009-49DD3A5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C350-55DD-421A-B001-CB03BD4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E9C58-003B-49E0-8693-3C4F880E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C82A6-72DA-4531-8384-390762C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AC8B9-21CD-43C6-A4C1-88DB090C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D61E-D618-48F6-A418-D40CE743FCA5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145F-DA3E-4AF4-BB1B-3224334E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86BF-4DCF-4326-A929-93AD953F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2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4039-03D3-45B5-A7EF-36BAD2D2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Dispose Break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3E749-9788-4498-9750-33F2EE5FC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Game UI &amp; ANIMATION ,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등장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재화는 등장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작고 짧은 폭발 이펙트와 함께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F7FF0F76-31B8-4D74-93A6-35E69B50BCF9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획득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 획득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등장과 같은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0BC78B-E0AC-4792-ACCE-0A9C3652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4CCC1-92C2-42D3-9C6B-372324A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19" name="폭발: 8pt 18">
            <a:extLst>
              <a:ext uri="{FF2B5EF4-FFF2-40B4-BE49-F238E27FC236}">
                <a16:creationId xmlns:a16="http://schemas.microsoft.com/office/drawing/2014/main" id="{40B1372D-029D-4B12-9750-35F1184B2001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7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점멸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재화가 점멸할 때는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초 간격으로 점멸합니다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 / 1</a:t>
            </a:r>
            <a:r>
              <a:rPr lang="ko-KR" altLang="en-US" sz="1200" b="1" dirty="0"/>
              <a:t>초 이후에 다시 </a:t>
            </a:r>
            <a:r>
              <a:rPr lang="en-US" altLang="ko-KR" sz="1200" b="1" dirty="0"/>
              <a:t>0% -&gt; 100%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초 </a:t>
            </a:r>
            <a:r>
              <a:rPr lang="en-US" altLang="ko-KR" sz="1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4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게임 오버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64199D2-73E8-447A-A8CD-DCFBFC3EA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FC1B81F1-C403-4AFC-882F-C9FB4799E7A4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6개 15">
            <a:extLst>
              <a:ext uri="{FF2B5EF4-FFF2-40B4-BE49-F238E27FC236}">
                <a16:creationId xmlns:a16="http://schemas.microsoft.com/office/drawing/2014/main" id="{2395638C-3A91-4067-BF2F-BA2EA27FF117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6개 16">
            <a:extLst>
              <a:ext uri="{FF2B5EF4-FFF2-40B4-BE49-F238E27FC236}">
                <a16:creationId xmlns:a16="http://schemas.microsoft.com/office/drawing/2014/main" id="{2DC2D42A-A4E1-435B-BB05-2620D5170E11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6개 17">
            <a:extLst>
              <a:ext uri="{FF2B5EF4-FFF2-40B4-BE49-F238E27FC236}">
                <a16:creationId xmlns:a16="http://schemas.microsoft.com/office/drawing/2014/main" id="{2E064CB9-E1D9-47EB-85CA-E5F2C281ACB6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6개 18">
            <a:extLst>
              <a:ext uri="{FF2B5EF4-FFF2-40B4-BE49-F238E27FC236}">
                <a16:creationId xmlns:a16="http://schemas.microsoft.com/office/drawing/2014/main" id="{2477C812-AB18-4738-9AC6-EE84C583D582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3E52FE-3D70-4F35-BEBA-85C4C2CD108B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F3A5229A-E38B-458D-A087-26191E6F5E99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9050EA05-43A4-4AC0-8043-A54C51685582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DDD59983-CE66-4AE5-B386-D3B5D16A2070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52184360-959D-4548-94EB-F2447A59CEAC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51051DAC-CD8A-4E2C-A5F7-77F6DD5F030F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B6BAF-B7E9-4370-9391-F4931B436D51}"/>
              </a:ext>
            </a:extLst>
          </p:cNvPr>
          <p:cNvSpPr txBox="1"/>
          <p:nvPr/>
        </p:nvSpPr>
        <p:spPr>
          <a:xfrm>
            <a:off x="4395037" y="16141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 종료 팝업 창 뒤에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81B599-47CF-416C-A50F-93E9CC5E2B95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25151-EC51-46E7-BCF9-CB281CE6F198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REGAME</a:t>
            </a:r>
            <a:r>
              <a:rPr lang="ko-KR" altLang="en-US" sz="1200" b="1" dirty="0"/>
              <a:t>을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3130565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3540269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492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옆으로 늘어진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 아래로 커지는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출력은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8736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C4ACC6-5B53-4855-B96F-C77565063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닫기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닫기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점점 작아지며 사라집니다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4514832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2802754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위 아래로 작아진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 옆으로 줄어드는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B2641-9D88-48F1-8797-27087A49D8A8}"/>
              </a:ext>
            </a:extLst>
          </p:cNvPr>
          <p:cNvSpPr txBox="1"/>
          <p:nvPr/>
        </p:nvSpPr>
        <p:spPr>
          <a:xfrm>
            <a:off x="4395037" y="206872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닫기는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6480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76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836"/>
            <a:ext cx="2728582" cy="48508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CBF9E-9BEC-4BB3-B5BE-EF4616EE2B17}"/>
              </a:ext>
            </a:extLst>
          </p:cNvPr>
          <p:cNvSpPr txBox="1"/>
          <p:nvPr/>
        </p:nvSpPr>
        <p:spPr>
          <a:xfrm>
            <a:off x="482630" y="5837466"/>
            <a:ext cx="4897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빨간색은 옵션 오픈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주황색은 옵션 닫기를 순차적으로 나타냅니다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CA1F8-8917-490F-AD5C-C99B865B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" y="730836"/>
            <a:ext cx="2728582" cy="485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844C20-F82B-438B-B379-AD402084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36"/>
            <a:ext cx="2728576" cy="485080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153C0A-67D3-43A6-938F-238703EA22C6}"/>
              </a:ext>
            </a:extLst>
          </p:cNvPr>
          <p:cNvSpPr/>
          <p:nvPr/>
        </p:nvSpPr>
        <p:spPr>
          <a:xfrm rot="10800000">
            <a:off x="1469591" y="3571874"/>
            <a:ext cx="8086725" cy="2336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0D5C9C-189B-411A-A353-07EF7333C241}"/>
              </a:ext>
            </a:extLst>
          </p:cNvPr>
          <p:cNvSpPr/>
          <p:nvPr/>
        </p:nvSpPr>
        <p:spPr>
          <a:xfrm>
            <a:off x="1469592" y="1562100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0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/>
          <a:stretch/>
        </p:blipFill>
        <p:spPr>
          <a:xfrm>
            <a:off x="610285" y="698228"/>
            <a:ext cx="1649063" cy="585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825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버튼을 터치하면 해당 방향으로 화면이 전환되며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메인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44D8D-99F8-4F78-990E-536A1A82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259348" y="698228"/>
            <a:ext cx="1645920" cy="5852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 rot="54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2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챌린지를</a:t>
            </a:r>
            <a:r>
              <a:rPr lang="ko-KR" altLang="en-US" sz="1200" b="1" dirty="0"/>
              <a:t>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게임 화면으로 진행 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8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별이 </a:t>
            </a:r>
            <a:r>
              <a:rPr lang="ko-KR" altLang="en-US" sz="1200" b="1" dirty="0" err="1"/>
              <a:t>멀리서부터</a:t>
            </a:r>
            <a:r>
              <a:rPr lang="ko-KR" altLang="en-US" sz="1200" b="1" dirty="0"/>
              <a:t> 회전하며 해당 별의 자리로 들어갑니다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err="1"/>
              <a:t>들어감과</a:t>
            </a:r>
            <a:r>
              <a:rPr lang="ko-KR" altLang="en-US" sz="1200" b="1" dirty="0"/>
              <a:t> 동시에 폭발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Star_Effect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702470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357473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3578407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6752580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6643972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3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DE03AF-62B8-46AE-BE59-2B9509A7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35751"/>
              </p:ext>
            </p:extLst>
          </p:nvPr>
        </p:nvGraphicFramePr>
        <p:xfrm>
          <a:off x="138871" y="600197"/>
          <a:ext cx="8128000" cy="818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수정 및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6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49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0" y="68925"/>
            <a:ext cx="828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 </a:t>
            </a:r>
            <a:r>
              <a:rPr lang="en-US" altLang="ko-KR" dirty="0"/>
              <a:t>( </a:t>
            </a:r>
            <a:r>
              <a:rPr lang="ko-KR" altLang="en-US" dirty="0"/>
              <a:t>여러 스테이지 클리어 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마지막으로 클리어 한 스테이지의 별을 따라갑니다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( ex : 1~4 </a:t>
            </a:r>
            <a:r>
              <a:rPr lang="ko-KR" altLang="en-US" sz="1200" b="1" dirty="0"/>
              <a:t>스테이지 클리어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메인 화면으로 돌아왔을 경우 </a:t>
            </a:r>
            <a:r>
              <a:rPr lang="en-US" altLang="ko-KR" sz="1200" b="1" dirty="0"/>
              <a:t>4 </a:t>
            </a:r>
            <a:r>
              <a:rPr lang="ko-KR" altLang="en-US" sz="1200" b="1" dirty="0"/>
              <a:t>스테이지의 이펙트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애니메이션만 표시 </a:t>
            </a:r>
            <a:r>
              <a:rPr lang="en-US" altLang="ko-KR" sz="1200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9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375327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1094470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4251264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7427283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31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7318675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7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2651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게임 화면과 동일합니다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522F-ED93-40CA-88F5-0CFBB429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2470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NEXT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3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58910-F34C-4EC5-AFC7-8C9E7FEC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실패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REGAME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47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실패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Fail_Effect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 flipV="1">
            <a:off x="3476625" y="1819275"/>
            <a:ext cx="790575" cy="366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구름 11">
            <a:extLst>
              <a:ext uri="{FF2B5EF4-FFF2-40B4-BE49-F238E27FC236}">
                <a16:creationId xmlns:a16="http://schemas.microsoft.com/office/drawing/2014/main" id="{6EC0B974-306E-4D57-AC67-44CB21FBAB91}"/>
              </a:ext>
            </a:extLst>
          </p:cNvPr>
          <p:cNvSpPr/>
          <p:nvPr/>
        </p:nvSpPr>
        <p:spPr>
          <a:xfrm>
            <a:off x="357472" y="2247352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구름 18">
            <a:extLst>
              <a:ext uri="{FF2B5EF4-FFF2-40B4-BE49-F238E27FC236}">
                <a16:creationId xmlns:a16="http://schemas.microsoft.com/office/drawing/2014/main" id="{CB334159-A298-49E4-BAFC-BB54B29723E5}"/>
              </a:ext>
            </a:extLst>
          </p:cNvPr>
          <p:cNvSpPr/>
          <p:nvPr/>
        </p:nvSpPr>
        <p:spPr>
          <a:xfrm>
            <a:off x="2547793" y="2347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구름 19">
            <a:extLst>
              <a:ext uri="{FF2B5EF4-FFF2-40B4-BE49-F238E27FC236}">
                <a16:creationId xmlns:a16="http://schemas.microsoft.com/office/drawing/2014/main" id="{671BAC68-4A2A-4036-80A8-CBDCD45CCCB7}"/>
              </a:ext>
            </a:extLst>
          </p:cNvPr>
          <p:cNvSpPr/>
          <p:nvPr/>
        </p:nvSpPr>
        <p:spPr>
          <a:xfrm>
            <a:off x="157159" y="3490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9F95B665-879C-4578-B255-693ABDF0E3CA}"/>
              </a:ext>
            </a:extLst>
          </p:cNvPr>
          <p:cNvSpPr/>
          <p:nvPr/>
        </p:nvSpPr>
        <p:spPr>
          <a:xfrm>
            <a:off x="1570694" y="4682837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463A89D1-5714-47CB-AC59-7B13173547DC}"/>
              </a:ext>
            </a:extLst>
          </p:cNvPr>
          <p:cNvSpPr/>
          <p:nvPr/>
        </p:nvSpPr>
        <p:spPr>
          <a:xfrm>
            <a:off x="2704169" y="3761269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59ECF-3002-441B-ACA4-B02F261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33063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76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E8AF4-C052-4795-A4CF-852DD64D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3A232-0416-4C53-B833-4E83D09E7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79849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5F455-A533-4F61-88D3-DF244ED4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3593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돌아가기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4395037" y="1614100"/>
            <a:ext cx="688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버튼을 터치하면 해당 방향으로 화면이 전환되며 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77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/>
              <a:t>무한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556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4700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18795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2013-70E5-4D87-8E45-39ACD34C9001}"/>
              </a:ext>
            </a:extLst>
          </p:cNvPr>
          <p:cNvSpPr txBox="1"/>
          <p:nvPr/>
        </p:nvSpPr>
        <p:spPr>
          <a:xfrm>
            <a:off x="4395037" y="1614100"/>
            <a:ext cx="6210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버튼을 터치하면 해당 방향으로 화면이 전환되며 보유 공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 err="1"/>
              <a:t>챌린지</a:t>
            </a:r>
            <a:r>
              <a:rPr lang="ko-KR" altLang="en-US" dirty="0"/>
              <a:t>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7433512" y="833050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 보유 공 버튼을 터치하면 해당 방향으로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화면이 전환되며 무한 모드 메인 화면을 거쳐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보유 공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55608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39752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53847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2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E71DC-F0FF-4B02-A33E-393D997AE80A}"/>
              </a:ext>
            </a:extLst>
          </p:cNvPr>
          <p:cNvSpPr txBox="1"/>
          <p:nvPr/>
        </p:nvSpPr>
        <p:spPr>
          <a:xfrm>
            <a:off x="4038847" y="4162037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구간은 위 아래로 스크롤이 가능합니다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B60A8B-0702-4FC7-8EDC-45C51C0B8606}"/>
              </a:ext>
            </a:extLst>
          </p:cNvPr>
          <p:cNvCxnSpPr/>
          <p:nvPr/>
        </p:nvCxnSpPr>
        <p:spPr>
          <a:xfrm>
            <a:off x="3876675" y="2828925"/>
            <a:ext cx="0" cy="2943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7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11644-2111-4C2C-B678-742309E00DFE}"/>
              </a:ext>
            </a:extLst>
          </p:cNvPr>
          <p:cNvSpPr txBox="1"/>
          <p:nvPr/>
        </p:nvSpPr>
        <p:spPr>
          <a:xfrm>
            <a:off x="55371" y="842575"/>
            <a:ext cx="6726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문서에서 다루지 않은 모든 장면 및 이미지는 이펙트 및 애니메이션이 들어가지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2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– </a:t>
            </a:r>
            <a:r>
              <a:rPr lang="ko-KR" altLang="en-US" dirty="0"/>
              <a:t>현재 사용중인 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138E4-8281-41A0-A3B1-A330B2636472}"/>
              </a:ext>
            </a:extLst>
          </p:cNvPr>
          <p:cNvSpPr/>
          <p:nvPr/>
        </p:nvSpPr>
        <p:spPr>
          <a:xfrm>
            <a:off x="576548" y="2590800"/>
            <a:ext cx="461677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EEA5-2A21-4F57-A72F-2C3B7CFAE523}"/>
              </a:ext>
            </a:extLst>
          </p:cNvPr>
          <p:cNvSpPr txBox="1"/>
          <p:nvPr/>
        </p:nvSpPr>
        <p:spPr>
          <a:xfrm>
            <a:off x="4395037" y="1614100"/>
            <a:ext cx="5634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현재 사용중인 공은 압정으로 표시합니다</a:t>
            </a:r>
            <a:r>
              <a:rPr lang="en-US" altLang="ko-KR" sz="1200" b="1" dirty="0"/>
              <a:t>. ( </a:t>
            </a:r>
            <a:r>
              <a:rPr lang="ko-KR" altLang="en-US" sz="1200" b="1" dirty="0"/>
              <a:t>애니메이션 및 이펙트는 없습니다</a:t>
            </a:r>
            <a:r>
              <a:rPr lang="en-US" altLang="ko-KR" sz="1200" b="1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213847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-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A92D93-39E7-4CE3-BE49-B30442B1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41865" y="661468"/>
            <a:ext cx="164592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0" r="1096"/>
          <a:stretch/>
        </p:blipFill>
        <p:spPr>
          <a:xfrm>
            <a:off x="506030" y="661468"/>
            <a:ext cx="1597981" cy="58521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8F1532D-7B90-4C33-8881-ED7D8D93ECDD}"/>
              </a:ext>
            </a:extLst>
          </p:cNvPr>
          <p:cNvSpPr/>
          <p:nvPr/>
        </p:nvSpPr>
        <p:spPr>
          <a:xfrm rot="16200000">
            <a:off x="1927820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52559-4F6D-49DD-ACFD-34FEA68CC9B8}"/>
              </a:ext>
            </a:extLst>
          </p:cNvPr>
          <p:cNvSpPr txBox="1"/>
          <p:nvPr/>
        </p:nvSpPr>
        <p:spPr>
          <a:xfrm>
            <a:off x="4482417" y="121479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화면에서 </a:t>
            </a:r>
            <a:r>
              <a:rPr lang="ko-KR" altLang="en-US" sz="1200" b="1" dirty="0" err="1"/>
              <a:t>뒤로가기</a:t>
            </a:r>
            <a:r>
              <a:rPr lang="ko-KR" altLang="en-US" sz="1200" b="1" dirty="0"/>
              <a:t> 버튼을 터치하면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해당 방향으로 화면이 전환되며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87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17E1E1-849F-4C83-944E-95B6239F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공 획득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BE9F6D-C940-4CCA-A454-96C9C4CC5A99}"/>
              </a:ext>
            </a:extLst>
          </p:cNvPr>
          <p:cNvSpPr txBox="1"/>
          <p:nvPr/>
        </p:nvSpPr>
        <p:spPr>
          <a:xfrm>
            <a:off x="4395037" y="2392176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 획득 팝업 창 뒤에 축하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Congrats_Effect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9A9D2B7B-244E-45BC-BF20-3AC978A8A7E4}"/>
              </a:ext>
            </a:extLst>
          </p:cNvPr>
          <p:cNvSpPr/>
          <p:nvPr/>
        </p:nvSpPr>
        <p:spPr>
          <a:xfrm>
            <a:off x="55371" y="1776025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7CF025-1863-40AF-AFC9-B2A5E985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" y="2659377"/>
            <a:ext cx="2014732" cy="23012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4721D-CE21-4E2E-9749-B5E22880F597}"/>
              </a:ext>
            </a:extLst>
          </p:cNvPr>
          <p:cNvCxnSpPr>
            <a:cxnSpLocks/>
          </p:cNvCxnSpPr>
          <p:nvPr/>
        </p:nvCxnSpPr>
        <p:spPr>
          <a:xfrm>
            <a:off x="3476625" y="2185331"/>
            <a:ext cx="703902" cy="345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A05927A-F3F2-4A5C-A53C-190C6B03C7E3}"/>
              </a:ext>
            </a:extLst>
          </p:cNvPr>
          <p:cNvSpPr/>
          <p:nvPr/>
        </p:nvSpPr>
        <p:spPr>
          <a:xfrm>
            <a:off x="1197745" y="3740908"/>
            <a:ext cx="1557353" cy="1381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8AAD83C-4593-4398-93C3-EA8C7C08E69E}"/>
              </a:ext>
            </a:extLst>
          </p:cNvPr>
          <p:cNvSpPr/>
          <p:nvPr/>
        </p:nvSpPr>
        <p:spPr>
          <a:xfrm>
            <a:off x="1892269" y="3183753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3A3-D04D-404C-BFB1-C73D0C5A50D3}"/>
              </a:ext>
            </a:extLst>
          </p:cNvPr>
          <p:cNvSpPr txBox="1"/>
          <p:nvPr/>
        </p:nvSpPr>
        <p:spPr>
          <a:xfrm>
            <a:off x="4395037" y="14988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AF7CB-C0A9-4A8A-8633-834BF7AA7929}"/>
              </a:ext>
            </a:extLst>
          </p:cNvPr>
          <p:cNvSpPr txBox="1"/>
          <p:nvPr/>
        </p:nvSpPr>
        <p:spPr>
          <a:xfrm>
            <a:off x="3886698" y="4586334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상하좌우가 한번에 늘어나는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D8749-65A0-40EA-B2C7-AA6C071F423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공 획득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730836"/>
            <a:ext cx="2728582" cy="485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78B05-128E-423A-9E89-47C36E0A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43535"/>
            <a:ext cx="2728576" cy="4850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D355B3-4C9D-4BF3-954F-F0D2C84C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1" y="730836"/>
            <a:ext cx="2728576" cy="4850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0F24D-B608-4F49-87BD-8EF074AE2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36"/>
            <a:ext cx="2735719" cy="4863501"/>
          </a:xfrm>
          <a:prstGeom prst="rect">
            <a:avLst/>
          </a:prstGeom>
        </p:spPr>
      </p:pic>
      <p:sp>
        <p:nvSpPr>
          <p:cNvPr id="18" name="별: 꼭짓점 7개 17">
            <a:extLst>
              <a:ext uri="{FF2B5EF4-FFF2-40B4-BE49-F238E27FC236}">
                <a16:creationId xmlns:a16="http://schemas.microsoft.com/office/drawing/2014/main" id="{9BEBE37D-6588-408E-B5FB-38236148B5DC}"/>
              </a:ext>
            </a:extLst>
          </p:cNvPr>
          <p:cNvSpPr/>
          <p:nvPr/>
        </p:nvSpPr>
        <p:spPr>
          <a:xfrm>
            <a:off x="7257933" y="1276350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55A7E-E4A2-45F5-B509-63B4B7C7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9" y="2002630"/>
            <a:ext cx="2014732" cy="2301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E2F7-A05C-443F-92F1-1C259FED5580}"/>
              </a:ext>
            </a:extLst>
          </p:cNvPr>
          <p:cNvSpPr/>
          <p:nvPr/>
        </p:nvSpPr>
        <p:spPr>
          <a:xfrm>
            <a:off x="1469592" y="1885822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6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게임 종료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2F87B6-180C-407A-B597-328475E2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983B0-B888-4B30-8156-BDACBFDE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C807BD-EAF1-4BD7-A96C-541BEB0613ED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9CF572-3FCA-4D01-AECE-E85CC1A4F27A}"/>
              </a:ext>
            </a:extLst>
          </p:cNvPr>
          <p:cNvCxnSpPr>
            <a:stCxn id="8" idx="3"/>
          </p:cNvCxnSpPr>
          <p:nvPr/>
        </p:nvCxnSpPr>
        <p:spPr>
          <a:xfrm flipV="1">
            <a:off x="1846555" y="1752600"/>
            <a:ext cx="2449220" cy="10039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메인 화면에서 항상 해당 이미지는 위에서 아래로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떨어지는 애니메이션이 진행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이후에 다시 위로 올라가는 것이 아닌 다시 위에서 시작합니다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586606" y="859499"/>
            <a:ext cx="186144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게임이 시작되면 해당 방향으로 해당 이미지들이 움직이며 화면 밖으로 사라집니다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0C8A9-B378-431B-B34B-62CD2DC8D823}"/>
              </a:ext>
            </a:extLst>
          </p:cNvPr>
          <p:cNvSpPr/>
          <p:nvPr/>
        </p:nvSpPr>
        <p:spPr>
          <a:xfrm>
            <a:off x="491230" y="5782470"/>
            <a:ext cx="2956819" cy="767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24D02F-87A0-4C92-9D28-A6F882632EF5}"/>
              </a:ext>
            </a:extLst>
          </p:cNvPr>
          <p:cNvCxnSpPr>
            <a:cxnSpLocks/>
          </p:cNvCxnSpPr>
          <p:nvPr/>
        </p:nvCxnSpPr>
        <p:spPr>
          <a:xfrm flipV="1">
            <a:off x="2505075" y="594627"/>
            <a:ext cx="0" cy="710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9D3675-36C1-4242-B9A2-39A8341380BC}"/>
              </a:ext>
            </a:extLst>
          </p:cNvPr>
          <p:cNvCxnSpPr>
            <a:cxnSpLocks/>
          </p:cNvCxnSpPr>
          <p:nvPr/>
        </p:nvCxnSpPr>
        <p:spPr>
          <a:xfrm>
            <a:off x="1933575" y="5972175"/>
            <a:ext cx="0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이후 해당 방향으로 해당 이미지들이 움직이며 화면 밖에서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 100%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6E2987D-D481-435D-80D3-7B73BD823CD0}"/>
              </a:ext>
            </a:extLst>
          </p:cNvPr>
          <p:cNvCxnSpPr/>
          <p:nvPr/>
        </p:nvCxnSpPr>
        <p:spPr>
          <a:xfrm>
            <a:off x="100298" y="1162050"/>
            <a:ext cx="514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B78122-74B0-4354-8CBA-64DCAEAD7D32}"/>
              </a:ext>
            </a:extLst>
          </p:cNvPr>
          <p:cNvCxnSpPr>
            <a:cxnSpLocks/>
          </p:cNvCxnSpPr>
          <p:nvPr/>
        </p:nvCxnSpPr>
        <p:spPr>
          <a:xfrm>
            <a:off x="3257550" y="581025"/>
            <a:ext cx="0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554BD-3AE8-4334-9B0A-E90BE8901FBD}"/>
              </a:ext>
            </a:extLst>
          </p:cNvPr>
          <p:cNvCxnSpPr>
            <a:cxnSpLocks/>
          </p:cNvCxnSpPr>
          <p:nvPr/>
        </p:nvCxnSpPr>
        <p:spPr>
          <a:xfrm flipV="1">
            <a:off x="1985212" y="6102714"/>
            <a:ext cx="0" cy="704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C1CA1-4B35-463E-94A5-1F18CBAAF862}"/>
              </a:ext>
            </a:extLst>
          </p:cNvPr>
          <p:cNvSpPr/>
          <p:nvPr/>
        </p:nvSpPr>
        <p:spPr>
          <a:xfrm>
            <a:off x="2819400" y="923924"/>
            <a:ext cx="829900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58D74C-9E97-4519-87DC-0D34B41AAF2C}"/>
              </a:ext>
            </a:extLst>
          </p:cNvPr>
          <p:cNvSpPr/>
          <p:nvPr/>
        </p:nvSpPr>
        <p:spPr>
          <a:xfrm>
            <a:off x="270930" y="816962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1382494" y="5814683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0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파괴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벽돌이 파괴될 때</a:t>
            </a:r>
            <a:r>
              <a:rPr lang="en-US" altLang="ko-KR" sz="1200" b="1" dirty="0"/>
              <a:t>,  </a:t>
            </a:r>
            <a:r>
              <a:rPr lang="ko-KR" altLang="en-US" sz="1200" b="1" dirty="0"/>
              <a:t>짧은 파괴 이펙트가 출력됩니다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Block_Break_Effect</a:t>
            </a:r>
            <a:r>
              <a:rPr lang="en-US" altLang="ko-KR" sz="1200" b="1" dirty="0"/>
              <a:t> 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8B04FFEE-C126-4F7A-92E8-7FCB3F6ACEBB}"/>
              </a:ext>
            </a:extLst>
          </p:cNvPr>
          <p:cNvSpPr/>
          <p:nvPr/>
        </p:nvSpPr>
        <p:spPr>
          <a:xfrm>
            <a:off x="258458" y="2820218"/>
            <a:ext cx="1398731" cy="6901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55371" y="2590802"/>
            <a:ext cx="1791184" cy="11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추가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새로운 벽돌이 제공되면 제공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짧고 작은 이펙트로 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Block_Make_Effect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357473" y="1401403"/>
            <a:ext cx="2757202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B9FF5-0F3D-4FEE-A724-8E9909633C60}"/>
              </a:ext>
            </a:extLst>
          </p:cNvPr>
          <p:cNvSpPr/>
          <p:nvPr/>
        </p:nvSpPr>
        <p:spPr>
          <a:xfrm>
            <a:off x="596756" y="1588203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7201C-4963-4471-B7F4-71C4D6E530AB}"/>
              </a:ext>
            </a:extLst>
          </p:cNvPr>
          <p:cNvSpPr/>
          <p:nvPr/>
        </p:nvSpPr>
        <p:spPr>
          <a:xfrm>
            <a:off x="1736074" y="1582096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5852D-D8D0-4425-B4B0-81B9A1C876EA}"/>
              </a:ext>
            </a:extLst>
          </p:cNvPr>
          <p:cNvSpPr txBox="1"/>
          <p:nvPr/>
        </p:nvSpPr>
        <p:spPr>
          <a:xfrm>
            <a:off x="1434010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D9B38-55D9-44A0-9401-26FAC26EB6DB}"/>
              </a:ext>
            </a:extLst>
          </p:cNvPr>
          <p:cNvSpPr txBox="1"/>
          <p:nvPr/>
        </p:nvSpPr>
        <p:spPr>
          <a:xfrm>
            <a:off x="370467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342C5142-B38C-4E9E-9770-63AFBA845408}"/>
              </a:ext>
            </a:extLst>
          </p:cNvPr>
          <p:cNvSpPr/>
          <p:nvPr/>
        </p:nvSpPr>
        <p:spPr>
          <a:xfrm>
            <a:off x="784320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7911D03C-9D54-4550-98F6-A6D9ECB0F342}"/>
              </a:ext>
            </a:extLst>
          </p:cNvPr>
          <p:cNvSpPr/>
          <p:nvPr/>
        </p:nvSpPr>
        <p:spPr>
          <a:xfrm>
            <a:off x="1918662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인벤토리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70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 인벤토리 화살표는 벽돌 개수가 많아져 페이지가 존재하게 될 경우에만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화살표가 표시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이외에는 표시되지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1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915</Words>
  <Application>Microsoft Office PowerPoint</Application>
  <PresentationFormat>와이드스크린</PresentationFormat>
  <Paragraphs>130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Dispose Break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Dispose Break</dc:title>
  <dc:creator>함 동균</dc:creator>
  <cp:lastModifiedBy>함 동균</cp:lastModifiedBy>
  <cp:revision>76</cp:revision>
  <dcterms:created xsi:type="dcterms:W3CDTF">2019-04-22T02:32:01Z</dcterms:created>
  <dcterms:modified xsi:type="dcterms:W3CDTF">2019-04-23T04:46:57Z</dcterms:modified>
</cp:coreProperties>
</file>